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75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3E59A-F873-4A45-91C0-6014A0448CBE}" type="datetimeFigureOut">
              <a:rPr lang="en-US" smtClean="0"/>
              <a:t>9/15/2012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133600" y="1828800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break-dance-in-air-background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bullet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905000"/>
            <a:ext cx="6858000" cy="4686300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1752600" y="17526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791200" y="29718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4343400" y="2362200"/>
            <a:ext cx="1828800" cy="11430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2133600" y="47244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6629400" y="53340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bulleti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2523179" cy="1905000"/>
          </a:xfrm>
          <a:prstGeom prst="rect">
            <a:avLst/>
          </a:prstGeom>
        </p:spPr>
      </p:pic>
      <p:pic>
        <p:nvPicPr>
          <p:cNvPr id="10" name="Picture 9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947391"/>
            <a:ext cx="1905000" cy="2453409"/>
          </a:xfrm>
          <a:prstGeom prst="rect">
            <a:avLst/>
          </a:prstGeom>
        </p:spPr>
      </p:pic>
      <p:pic>
        <p:nvPicPr>
          <p:cNvPr id="11" name="Picture 10" descr="images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3962400"/>
            <a:ext cx="1895475" cy="2409825"/>
          </a:xfrm>
          <a:prstGeom prst="rect">
            <a:avLst/>
          </a:prstGeom>
        </p:spPr>
      </p:pic>
      <p:pic>
        <p:nvPicPr>
          <p:cNvPr id="12" name="Picture 11" descr="dance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493386">
            <a:off x="126562" y="5352739"/>
            <a:ext cx="1244600" cy="1002152"/>
          </a:xfrm>
          <a:prstGeom prst="rect">
            <a:avLst/>
          </a:prstGeom>
        </p:spPr>
      </p:pic>
      <p:pic>
        <p:nvPicPr>
          <p:cNvPr id="13" name="Picture 12" descr="dance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905761">
            <a:off x="2906274" y="5232023"/>
            <a:ext cx="1600200" cy="1165860"/>
          </a:xfrm>
          <a:prstGeom prst="rect">
            <a:avLst/>
          </a:prstGeom>
        </p:spPr>
      </p:pic>
      <p:pic>
        <p:nvPicPr>
          <p:cNvPr id="14" name="Picture 13" descr="dance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71600" y="5334000"/>
            <a:ext cx="1447800" cy="1252537"/>
          </a:xfrm>
          <a:prstGeom prst="rect">
            <a:avLst/>
          </a:prstGeom>
        </p:spPr>
      </p:pic>
      <p:pic>
        <p:nvPicPr>
          <p:cNvPr id="15" name="Picture 14" descr="david andy warho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72200" y="1219200"/>
            <a:ext cx="1955014" cy="254317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029200" y="228600"/>
            <a:ext cx="396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“Dance is the hidden language of the soul” 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―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Martha Graham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Berni</dc:creator>
  <cp:lastModifiedBy>Jonathan</cp:lastModifiedBy>
  <cp:revision>9</cp:revision>
  <dcterms:created xsi:type="dcterms:W3CDTF">2012-08-29T13:12:50Z</dcterms:created>
  <dcterms:modified xsi:type="dcterms:W3CDTF">2012-09-15T09:57:18Z</dcterms:modified>
</cp:coreProperties>
</file>